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86" r:id="rId3"/>
    <p:sldId id="282" r:id="rId4"/>
    <p:sldId id="283" r:id="rId5"/>
    <p:sldId id="290" r:id="rId6"/>
    <p:sldId id="280" r:id="rId7"/>
    <p:sldId id="291" r:id="rId8"/>
    <p:sldId id="292" r:id="rId9"/>
    <p:sldId id="278" r:id="rId10"/>
    <p:sldId id="288" r:id="rId11"/>
    <p:sldId id="293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AEEA698A-0BD3-4FF7-AF9E-8FFA7C66F952}">
          <p14:sldIdLst>
            <p14:sldId id="270"/>
            <p14:sldId id="286"/>
            <p14:sldId id="282"/>
            <p14:sldId id="283"/>
          </p14:sldIdLst>
        </p14:section>
        <p14:section name="Раздел без заголовка" id="{CE7755E1-ECF3-40F6-967A-5DBAF5898368}">
          <p14:sldIdLst>
            <p14:sldId id="290"/>
            <p14:sldId id="280"/>
            <p14:sldId id="278"/>
            <p14:sldId id="28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8307" autoAdjust="0"/>
    <p:restoredTop sz="82975" autoAdjust="0"/>
  </p:normalViewPr>
  <p:slideViewPr>
    <p:cSldViewPr snapToGrid="0" showGuides="1">
      <p:cViewPr>
        <p:scale>
          <a:sx n="80" d="100"/>
          <a:sy n="80" d="100"/>
        </p:scale>
        <p:origin x="-6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62B3-6FB5-4117-8371-EAA1F877A22A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405E0-729D-4267-BC29-E8B8C799D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68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036F0E-CD12-426E-B281-D462979A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0E7CD17-07D7-48D9-ABE9-E6F47CFF1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7D39C36-AD79-4E4D-9EFD-0917CD1B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29BC16-FAB0-44BE-B63B-5873D2C9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47CE517-6FC0-439C-98CA-9206E9F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3055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D91739-BE59-4512-920A-CD6AFDE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3C516C-37A7-4E4E-AB00-BAFF0FBC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BC1F60A-7CD5-433C-B5C5-44344D3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879EAD0-AE02-4FDB-A634-2F9C82BE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8DB47DE-76B4-4318-9E5A-A5E33FF9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5962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79CFCE-038F-4EB5-B18D-7F41765C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1F3EDB1-C497-4990-8CF5-01EBE0B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A7B1E53-8460-43F1-9689-7C7C5121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C6207E-0FF2-41A4-89A3-4C812AD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120666-D3DA-42C2-9341-D089FA95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84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CF2F7C-00BE-4B46-9915-9BFB4341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D911B2E-6EF8-4256-BEDC-EF43F5E65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F4A1491-A3B9-4285-A118-C3756474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7D0C526-3CA3-40A2-8E41-5CDA311D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0CE84BA-0B32-4448-A329-80D59788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0B6C354-A9F9-4E40-B641-1F560F80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4134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04770F-836C-4B81-82B7-7EF15431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1F6404C-DAFF-4FDE-88E2-6BD5D080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A35A685-8DAF-4AA1-81AE-41E5AA4A0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F592EC7-97BD-4005-B39A-7A50705FD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240AEC0-5642-4B8E-ABEE-20555AA8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0D1B1EF-3595-41A3-98A5-971E269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1AD18E7-89C8-40E6-8CDD-7675D903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90BEC6C-C0ED-40D4-9B06-28D6EE66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1904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7EE94D-57AA-4DB2-A997-BB996C5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57688ED-3E7C-4923-9723-94D1182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47002A0-FB45-46DD-BDCB-FE20E4D7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DAB17F0-CD1C-42A5-BFDA-9E95960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5365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B226E72-22CE-40A6-9A18-42DFFE7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DAB1D93-075D-40D0-9F59-73AAB91B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AF210B8-05AC-4E9C-9BED-73DF7CCC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639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009215-237B-4A24-A135-542B8B3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BABE3F-0370-41B5-BC9A-EFF296F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38D01E9-E77A-4159-90F5-AE52835B5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36EDE4E-6D54-42A2-B15A-04622F1E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3E5303A-6DDB-49FA-9BA2-4E065035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908ED09-D918-42EC-84F6-0A737F4B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017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A13C04-CA46-42CB-8617-74AC56D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ED62EF3-50C7-4654-A13E-6AC0685B2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3A98E98-A320-41FC-B567-44F0C9CBE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EB0CE9D-F6E5-4137-8FF8-5C1B20F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2301B04-C57D-437D-A622-F092877F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C0B8B2-EDF0-4CB1-B0E5-52070280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928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828161-66DF-4381-ABBE-DC7BFA7F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A55A838-51B3-458D-96FC-1DF1D89A9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48B9B2E-B08B-4130-825D-80F6D60B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AD7D8E-4D6C-42D5-B0C8-C3A1991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056CEEF-EF1D-4BCF-85C1-072E3BDC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59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C4FF693-9EC0-43DA-A110-A43388554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A0FE5F9-4437-44D6-9B0D-128EECC42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77ED0C2-186C-4DD1-9C4D-4A66B3EC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FADD7B-8C2F-4407-9F17-F3CEA40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848DCF-1595-4E18-BB2C-3D1D73D3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2307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28000"/>
                <a:lumOff val="72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0F714F-494D-439B-9F3F-F87F65B2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007EC20-14A9-420E-8B4A-11691725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4BEF914-CFB1-49F7-9F98-01AC5FBD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FE3-FFA5-4A8A-95B7-CFB05625EC74}" type="datetimeFigureOut">
              <a:rPr lang="ru-RU" smtClean="0"/>
              <a:pPr/>
              <a:t>21.03.2021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7F4713-539D-4108-9570-78CC72D72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F029B5-AE9E-4061-AADD-23EFD7AF7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567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15 </a:t>
            </a:r>
            <a:r>
              <a:rPr lang="ru-RU" sz="46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21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марта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618509" y="182572"/>
            <a:ext cx="70242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Награждение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сертификатом  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победителей муниципального этапа Школьной Волейбольной Лиги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приобретение спортивной формы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юноши МБОУ АСОШ №2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девушки 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АСОШ №1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419" y="1815737"/>
            <a:ext cx="6141029" cy="4760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4381" y="1825625"/>
            <a:ext cx="3670987" cy="4823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64342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400300" y="118388"/>
            <a:ext cx="75645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шахматных зон</a:t>
            </a:r>
          </a:p>
          <a:p>
            <a:pPr algn="ctr"/>
            <a:endParaRPr lang="ru-RU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Алексеевская НОШ №4 (16.03.2021)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«Ерыклинская ООШ» (17.03.2021)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тепношенталинская  ООШ»(18.03.2021)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952" y="2488273"/>
            <a:ext cx="3910773" cy="3074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6930" y="2544465"/>
            <a:ext cx="4099958" cy="3074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8097" y="2537595"/>
            <a:ext cx="3913903" cy="3088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402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353004" y="607119"/>
            <a:ext cx="756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Муниципальный этап «Без бергэ»</a:t>
            </a:r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Рисунок 9" descr="F:\DCIM\100MSDCF\DSC0610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163" y="2244435"/>
            <a:ext cx="5725391" cy="3501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F:\DCIM\100MSDCF\DSC0605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1034" y="2244435"/>
            <a:ext cx="5240266" cy="3501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89572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218699" y="141892"/>
            <a:ext cx="8124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6364" y="1825624"/>
            <a:ext cx="5652653" cy="4239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57927" y="1874160"/>
            <a:ext cx="620843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место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количеству проведённых игр внутришкольного этапа </a:t>
            </a:r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Школьной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Волейбольной Лиги </a:t>
            </a:r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учитель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физической культуры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Билярская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СОШ»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Долганов Александр Владимирович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8700" y="228663"/>
            <a:ext cx="7881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Казань,  Центр волейбола «Санкт-Петербург»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Вручение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сертификата на приобретение спортивного инвентаря на сумму  5 000 рублей </a:t>
            </a:r>
          </a:p>
        </p:txBody>
      </p:sp>
    </p:spTree>
    <p:extLst>
      <p:ext uri="{BB962C8B-B14F-4D97-AF65-F5344CB8AC3E}">
        <p14:creationId xmlns:p14="http://schemas.microsoft.com/office/powerpoint/2010/main" xmlns="" val="3352646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2171700"/>
            <a:ext cx="10304812" cy="26734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880755" y="213755"/>
            <a:ext cx="8462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соревнований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среди 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ШКОЛЬНЫХ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СПОРТИВНЫХ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КЛУБОВ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«Мини-футбол» «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Стритбол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», «Бадминтон», «Легкая атлетика»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331" y="2613852"/>
            <a:ext cx="5873212" cy="3394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820" y="2626346"/>
            <a:ext cx="5120837" cy="3413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7055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10" name="Рисунок 9" descr="20210318_083529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1524" r="11524"/>
          <a:stretch>
            <a:fillRect/>
          </a:stretch>
        </p:blipFill>
        <p:spPr>
          <a:xfrm>
            <a:off x="5198954" y="1507687"/>
            <a:ext cx="6172200" cy="4873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Объект 1"/>
          <p:cNvSpPr>
            <a:spLocks noGrp="1"/>
          </p:cNvSpPr>
          <p:nvPr>
            <p:ph type="body" sz="half" idx="2"/>
          </p:nvPr>
        </p:nvSpPr>
        <p:spPr>
          <a:xfrm>
            <a:off x="745195" y="1474076"/>
            <a:ext cx="3932237" cy="112723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buNone/>
            </a:pP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Школьный коллектив МБОУ «Алексеевская СОШ №2»  </a:t>
            </a: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«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Young dreamers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80755" y="213755"/>
            <a:ext cx="84626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Зональный этап Республиканского фестиваля-конкурса школьных театральных коллективов на иностранных языках «SCHOOL PERFORMANCE», г.Зеленодольск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роо\Desktop\Заметки в ИНСТУ\Респ.фестиваль-конкурс шк.театр.кол.англ.я\заметка в инстаграм\заметка в инстаграм\20210318_08434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8912" y="3526858"/>
            <a:ext cx="4727388" cy="2810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7055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4548" y="283780"/>
            <a:ext cx="8587990" cy="1245475"/>
          </a:xfrm>
        </p:spPr>
        <p:txBody>
          <a:bodyPr anchor="ctr"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Региональный этап 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интеллектуальной олимпиады Приволжского федерального округа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среди школьников «Что? Где? Когда?».</a:t>
            </a: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7084" y="1852449"/>
            <a:ext cx="3932237" cy="1442545"/>
          </a:xfrm>
        </p:spPr>
        <p:txBody>
          <a:bodyPr anchor="ctr">
            <a:norm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Победитель муниципального этапа </a:t>
            </a:r>
          </a:p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команда МБОУ «Алексеевская СОШ №2»</a:t>
            </a: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12" name="Рисунок 11" descr="22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442" r="14442"/>
          <a:stretch>
            <a:fillRect/>
          </a:stretch>
        </p:blipFill>
        <p:spPr>
          <a:xfrm>
            <a:off x="5530030" y="1759935"/>
            <a:ext cx="6172200" cy="4873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2050" name="Picture 2" descr="C:\Users\роо\Desktop\Заметки в ИНСТУ\Что_Где_Когда\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489" y="3863866"/>
            <a:ext cx="4910888" cy="2757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22 по 28 марта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76122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1924138"/>
              </p:ext>
            </p:extLst>
          </p:nvPr>
        </p:nvGraphicFramePr>
        <p:xfrm>
          <a:off x="0" y="-12612"/>
          <a:ext cx="12192000" cy="68706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545021"/>
                <a:gridCol w="3736427"/>
                <a:gridCol w="6910552"/>
              </a:tblGrid>
              <a:tr h="49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3287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Набережные Челны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"Детская школа искусств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№6 "ДА-ДА"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Международная практическая конференция «Современные образовательные технологии: от теории к практике»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(педагоги Центра детского творчества)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659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Районный отдел образования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(в режиме видеосвязи)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Собеседование Министерства образования и науки Республики Татарстан с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претендентами на участие в проекте стипендиальной поддержки подготовки будущих учителей 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79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Г.Набережные Челны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Лицей №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78 им. А.С.Пушкина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Всероссийский открытый творческий конкурс «Пушкинские чтения»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(МБОУ Чувашскомайнская ООШ, МБОУ «Лебединская</a:t>
                      </a:r>
                      <a:r>
                        <a:rPr lang="ru-RU" sz="1600" b="0" i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ООШ»)</a:t>
                      </a:r>
                      <a:endParaRPr lang="ru-RU" sz="1600" b="0" i="1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9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центр допризывной подготовки молодежи  «Патриот»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Юнармейцев в военно-спортивной игре «ПОБЕДА»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(МБОУ «Билярская СОШ»)</a:t>
                      </a:r>
                      <a:endParaRPr lang="ru-RU" sz="1600" b="0" i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21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Родниковская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</a:t>
                      </a:r>
                      <a:r>
                        <a:rPr lang="ru-RU" sz="1600" b="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шахматной зоны с участием представителя депутата районного совета, председателя </a:t>
                      </a:r>
                      <a:r>
                        <a:rPr lang="ru-RU" sz="1600" b="0" baseline="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РайПО</a:t>
                      </a:r>
                      <a:r>
                        <a:rPr lang="ru-RU" sz="1600" b="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600" b="0" baseline="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И.М.Хайбуллина</a:t>
                      </a: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20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Г.Буинск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«Гимназия № 5 г.Буинска»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Межрегиональная научно-практическая конференция школьников «Иностранный язык – диалог культур»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(МБОУ «Сахаровская ООШ»)</a:t>
                      </a:r>
                      <a:endParaRPr lang="ru-RU" sz="1600" b="0" i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20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25.03.2021</a:t>
                      </a:r>
                    </a:p>
                    <a:p>
                      <a:pPr algn="ctr"/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четверг</a:t>
                      </a:r>
                    </a:p>
                    <a:p>
                      <a:pPr algn="ctr"/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Алексеевский</a:t>
                      </a:r>
                      <a:r>
                        <a:rPr lang="ru-RU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муниципальный район</a:t>
                      </a:r>
                    </a:p>
                    <a:p>
                      <a:pPr algn="ctr"/>
                      <a:r>
                        <a:rPr lang="ru-RU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Районный дом культуры</a:t>
                      </a: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Расширенное заседание комиссии</a:t>
                      </a:r>
                      <a:r>
                        <a:rPr lang="ru-RU" sz="16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 делам несовершеннолетних и защите их прав</a:t>
                      </a:r>
                    </a:p>
                    <a:p>
                      <a:pPr algn="ctr"/>
                      <a:r>
                        <a:rPr lang="ru-RU" sz="1600" b="0" i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(руководители учреждений образования)</a:t>
                      </a:r>
                      <a:endParaRPr lang="ru-RU" sz="1600" b="0" i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30316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1924138"/>
              </p:ext>
            </p:extLst>
          </p:nvPr>
        </p:nvGraphicFramePr>
        <p:xfrm>
          <a:off x="0" y="1"/>
          <a:ext cx="12192000" cy="68579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277007"/>
                <a:gridCol w="3767959"/>
                <a:gridCol w="7147034"/>
              </a:tblGrid>
              <a:tr h="366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995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26.03.2021</a:t>
                      </a:r>
                    </a:p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  <a:p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</a:p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Гимназия № 33,</a:t>
                      </a:r>
                    </a:p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Гимназия № 94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Республиканский форум учителей иностранного языка «Иноязычное образование в Республике Татарстан: состояние и перспективы»</a:t>
                      </a:r>
                    </a:p>
                    <a:p>
                      <a:pPr algn="ctr"/>
                      <a:r>
                        <a:rPr lang="ru-RU" sz="1400" b="0" i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(Павлова Т.П. – Алексеевская СОШ №1, Макарова Н.Ф. – «Алексеевская СОШ №2», </a:t>
                      </a:r>
                      <a:r>
                        <a:rPr lang="ru-RU" sz="1400" b="0" i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Баязитова</a:t>
                      </a:r>
                      <a:r>
                        <a:rPr lang="ru-RU" sz="1400" b="0" i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Э.А. – Среднетиганская СОШ, </a:t>
                      </a:r>
                    </a:p>
                    <a:p>
                      <a:pPr algn="ctr"/>
                      <a:r>
                        <a:rPr lang="ru-RU" sz="1400" b="0" i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Елдашева</a:t>
                      </a:r>
                      <a:r>
                        <a:rPr lang="ru-RU" sz="1400" b="0" i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Л.А., </a:t>
                      </a:r>
                      <a:r>
                        <a:rPr lang="ru-RU" sz="1400" b="0" i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Гизатова</a:t>
                      </a:r>
                      <a:r>
                        <a:rPr lang="ru-RU" sz="1400" b="0" i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Д.Р.</a:t>
                      </a:r>
                      <a:r>
                        <a:rPr lang="ru-RU" sz="1400" b="0" i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– «Билярская СОШ»)</a:t>
                      </a:r>
                      <a:endParaRPr lang="ru-RU" sz="14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750">
                <a:tc vMerge="1">
                  <a:txBody>
                    <a:bodyPr/>
                    <a:lstStyle/>
                    <a:p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№3 </a:t>
                      </a:r>
                      <a:r>
                        <a:rPr lang="ru-RU" sz="1400" b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им.Г.С.Боровикова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Всероссийская акция «Единый день сдачи ЕГЭ родителями»</a:t>
                      </a:r>
                    </a:p>
                    <a:p>
                      <a:pPr algn="ctr"/>
                      <a:r>
                        <a:rPr lang="ru-RU" sz="1400" b="0" i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(родители выпускников,</a:t>
                      </a:r>
                      <a:r>
                        <a:rPr lang="ru-RU" sz="1400" b="0" i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руководители, СМИ, общественность)</a:t>
                      </a:r>
                      <a:endParaRPr lang="ru-RU" sz="14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689">
                <a:tc vMerge="1">
                  <a:txBody>
                    <a:bodyPr/>
                    <a:lstStyle/>
                    <a:p>
                      <a:endParaRPr lang="ru-RU" sz="16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Алексеевская НОШ № 4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</a:t>
                      </a:r>
                      <a:r>
                        <a:rPr lang="ru-RU" sz="1400" b="0" i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методический семинар </a:t>
                      </a:r>
                    </a:p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«Развитие певческих способностей детей дошкольного возраста через использование современных образовательных технологий»</a:t>
                      </a:r>
                    </a:p>
                    <a:p>
                      <a:pPr algn="ctr"/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(музыкальные руководители</a:t>
                      </a:r>
                      <a:r>
                        <a:rPr lang="ru-RU" sz="1400" b="0" i="1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ДОУ)</a:t>
                      </a:r>
                      <a:endParaRPr lang="ru-RU" sz="14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209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27.03.2021</a:t>
                      </a:r>
                    </a:p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  <a:p>
                      <a:pPr algn="ctr"/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Региональная Общественная Молодежная Организация "Объединение "Отечество" Республики Татарстан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Совет руководителей поисковых отрядов</a:t>
                      </a:r>
                    </a:p>
                    <a:p>
                      <a:pPr algn="ctr"/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(МБОУ «Билярская СОШ», </a:t>
                      </a:r>
                      <a:r>
                        <a:rPr lang="ru-RU" sz="1400" b="0" i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400" b="0" i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Левашевская</a:t>
                      </a:r>
                      <a:r>
                        <a:rPr lang="ru-RU" sz="1400" b="0" i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ООШ»)</a:t>
                      </a:r>
                      <a:endParaRPr lang="ru-RU" sz="1400" b="0" i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428">
                <a:tc vMerge="1"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Казань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Казанский (Приволжский) федеральный университет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Круглый стол «Одаренные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школьники:выявление,поддержка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и развитие.  Современные инновационные практики и технологии» в рамках VI Всероссийской научной конференции учащихся имени Н И. Лобачевского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(педагоги Центра детского</a:t>
                      </a:r>
                      <a:r>
                        <a:rPr lang="ru-RU" sz="1400" b="0" i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творчества)</a:t>
                      </a:r>
                      <a:endParaRPr lang="ru-RU" sz="1400" b="0" i="1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90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24.03.2021-27.03.2021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«Алексеевская СОШ №2»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Практикум для обучающихся 11-х классов по русскому языку и математике в рамках подготовки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к ЕГЭ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(проводят эксперты республиканской комиссии)</a:t>
                      </a:r>
                      <a:endParaRPr lang="ru-RU" sz="1400" b="0" i="1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386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22.03.2021-27.03.2021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Общеобразовательные организации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Консультации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для обучающихся 9 и 11 классов по учебным предметам в рамках подготовки к ГИА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13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24.03.2021-</a:t>
                      </a:r>
                    </a:p>
                    <a:p>
                      <a:pPr algn="ctr"/>
                      <a:r>
                        <a:rPr lang="ru-RU" sz="14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27.03.2021</a:t>
                      </a:r>
                      <a:endParaRPr lang="ru-RU" sz="14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АНО «Казанский  открытый университет талантов 2.0»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Весенняя школа «Открытие талантов» для учащихся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общеобразовательных школ Республики Татарстан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30316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3173</TotalTime>
  <Words>636</Words>
  <Application>Microsoft Office PowerPoint</Application>
  <PresentationFormat>Произвольный</PresentationFormat>
  <Paragraphs>121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Региональный этап  интеллектуальной олимпиады Приволжского федерального округа  среди школьников «Что? Где? Когда?».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роо</cp:lastModifiedBy>
  <cp:revision>419</cp:revision>
  <cp:lastPrinted>2021-02-02T11:26:22Z</cp:lastPrinted>
  <dcterms:created xsi:type="dcterms:W3CDTF">2019-10-20T06:27:43Z</dcterms:created>
  <dcterms:modified xsi:type="dcterms:W3CDTF">2021-03-21T11:15:28Z</dcterms:modified>
</cp:coreProperties>
</file>